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489CF-283C-4368-AA54-6618EA43DF0B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28BC2-1796-4941-AA77-449ADDA7BE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8BC2-1796-4941-AA77-449ADDA7BEF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43E0-2E26-411A-84F9-E34C253BE6DF}" type="datetime1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64DF-D9A4-4373-B577-D80F19BE4979}" type="datetime1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029D-78B8-40A8-8CD2-5E4EF0C2FE1B}" type="datetime1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5126-7E26-4E4C-A5CB-AE503A67E3F4}" type="datetime1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3C5B-25CC-4BE8-8153-F8868E5647F4}" type="datetime1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4DBC-D811-4609-81EE-E0CD54652D4D}" type="datetime1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C960-30CC-4143-903E-0D764DAFB79D}" type="datetime1">
              <a:rPr lang="ru-RU" smtClean="0"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6E81-8642-4900-B166-3AD850F07B55}" type="datetime1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3536-0724-4C2D-9A48-0B90A8ED6647}" type="datetime1">
              <a:rPr lang="ru-RU" smtClean="0"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F729-9D39-4C74-A88A-F56CA5E810C1}" type="datetime1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19CA-E4DF-40AA-8BA4-A558A3F616F2}" type="datetime1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BDE14-99ED-4603-9BC7-627889E9E70B}" type="datetime1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ru-ru/dotnet/standard/garbage-collection/implementing-dispose?view=netcore-3.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06084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Common Language Runtime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134076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Framework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85293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Microsoft Intermediate Language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(MSIL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CIL)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048" y="393305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large object heap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small object heap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501317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Garbage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Collector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39752" y="26064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Управление памятью в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.NET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ый.png"/>
          <p:cNvPicPr/>
          <p:nvPr/>
        </p:nvPicPr>
        <p:blipFill>
          <a:blip r:embed="rId2" cstate="print"/>
          <a:srcRect r="71066" b="34654"/>
          <a:stretch>
            <a:fillRect/>
          </a:stretch>
        </p:blipFill>
        <p:spPr>
          <a:xfrm>
            <a:off x="611560" y="0"/>
            <a:ext cx="7848872" cy="6858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Начальная структура кучи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124744"/>
            <a:ext cx="655272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204864"/>
            <a:ext cx="669674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91680" y="112474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11760" y="112474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600" y="11967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Gen2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19672" y="11967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Gen1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11967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Gen0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87824" y="24208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LOH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71600" y="306896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кучи после сборки мусора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3789040"/>
            <a:ext cx="655272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4797152"/>
            <a:ext cx="669674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555776" y="371703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91880" y="371703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4048" y="38610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Gen0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627784" y="38610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Gen1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331640" y="38610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Gen2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9979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LOH</a:t>
            </a:r>
            <a:endParaRPr lang="ru-RU" b="1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кучи после появления новых сегментов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40768"/>
            <a:ext cx="655272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348880"/>
            <a:ext cx="655272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56992"/>
            <a:ext cx="655272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31840" y="126876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39952" y="227687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19672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</a:t>
            </a: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</a:t>
            </a: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Gen0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34290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LOH</a:t>
            </a:r>
            <a:endParaRPr lang="ru-RU" b="1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Шаблон удаления для базового класса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620688"/>
            <a:ext cx="674736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using System;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BaseClass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Idisposable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{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disposed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false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public void Dispose()   {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Dispose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true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SuppressFinalize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         }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protected virtual void Dispose(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disposing)   {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if (disposed)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return;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if (disposing)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{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}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disposed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true;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~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BaseClass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()   {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Dispose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false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}}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1147675" y="6049833"/>
            <a:ext cx="11439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https://docs.microsoft.com/ru-ru/dotnet/standard/garbage-collection/implementing-dispose?view=netcore-3.0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886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Шаблон удаления для производного класса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908720"/>
            <a:ext cx="9403921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using System;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DerivedClass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BaseClass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{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// Flag: Has Dispose already been called?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disposed = false;      //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Защищенная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шаблона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Dispose.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protected override void Dispose(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disposing)   {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if (disposed)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return;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if (disposing) {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// Free any other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managed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objects here.         //      }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// Free any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unmanaged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objects here.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//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disposed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true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base.Dispose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(disposing);   }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~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DerivedClass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()   {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Dispose(false);   }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}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/>
              <a:t>Шаблона удаления для производного класса, который использует безопасный дескриптор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163860"/>
            <a:ext cx="7914987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using Microsoft.Win32.SafeHandles;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using System;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System.Runtime.InteropServices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DerivedClass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BaseClass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{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disposed = false;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SafeHandle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handle = new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SafeFileHandle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IntPtr.Zero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true);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protected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override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Dispose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disposing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{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if (disposed)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return;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if (disposing) {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handle.Dispose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();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// Free any other managed objects here.         //      }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// Free any unmanaged objects here.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disposed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true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base.Dispose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disposing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  }}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346</Words>
  <Application>Microsoft Office PowerPoint</Application>
  <PresentationFormat>Экран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4</cp:revision>
  <dcterms:created xsi:type="dcterms:W3CDTF">2020-03-04T19:34:46Z</dcterms:created>
  <dcterms:modified xsi:type="dcterms:W3CDTF">2020-03-05T20:35:26Z</dcterms:modified>
</cp:coreProperties>
</file>