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8" r:id="rId2"/>
    <p:sldId id="346" r:id="rId3"/>
    <p:sldId id="447" r:id="rId4"/>
    <p:sldId id="457" r:id="rId5"/>
    <p:sldId id="458" r:id="rId6"/>
    <p:sldId id="460" r:id="rId7"/>
    <p:sldId id="461" r:id="rId8"/>
    <p:sldId id="462" r:id="rId9"/>
    <p:sldId id="297" r:id="rId10"/>
  </p:sldIdLst>
  <p:sldSz cx="4610100" cy="3460750"/>
  <p:notesSz cx="4610100" cy="34607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6" autoAdjust="0"/>
  </p:normalViewPr>
  <p:slideViewPr>
    <p:cSldViewPr>
      <p:cViewPr varScale="1">
        <p:scale>
          <a:sx n="206" d="100"/>
          <a:sy n="206" d="100"/>
        </p:scale>
        <p:origin x="468" y="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9AE07-E390-4B91-92FF-B096313EB650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44EEF-5F86-42C6-BA4E-C2A81933F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1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1A4C-39A7-4B3C-90A1-E64C4213D311}" type="datetime1">
              <a:rPr lang="en-US" smtClean="0"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E9502-E0A8-4EA1-B232-C64E2069BF0D}" type="datetime1">
              <a:rPr lang="en-US" smtClean="0"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7B804-13F8-4FFF-80C0-25483B706073}" type="datetime1">
              <a:rPr lang="en-US" smtClean="0"/>
              <a:t>5/26/2017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BA336-9F03-4B96-9E14-8316DF284B4A}" type="datetime1">
              <a:rPr lang="en-US" smtClean="0"/>
              <a:t>5/26/2017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E8F68-55C7-47FB-A685-A528B0064FFE}" type="datetime1">
              <a:rPr lang="en-US" smtClean="0"/>
              <a:t>5/26/2017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08195" cy="49530"/>
          </a:xfrm>
          <a:custGeom>
            <a:avLst/>
            <a:gdLst/>
            <a:ahLst/>
            <a:cxnLst/>
            <a:rect l="l" t="t" r="r" b="b"/>
            <a:pathLst>
              <a:path w="4608195" h="49530">
                <a:moveTo>
                  <a:pt x="0" y="49250"/>
                </a:moveTo>
                <a:lnTo>
                  <a:pt x="4608004" y="49250"/>
                </a:lnTo>
                <a:lnTo>
                  <a:pt x="4608004" y="0"/>
                </a:lnTo>
                <a:lnTo>
                  <a:pt x="0" y="0"/>
                </a:lnTo>
                <a:lnTo>
                  <a:pt x="0" y="4925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67636"/>
            <a:ext cx="4608195" cy="2888615"/>
          </a:xfrm>
          <a:custGeom>
            <a:avLst/>
            <a:gdLst/>
            <a:ahLst/>
            <a:cxnLst/>
            <a:rect l="l" t="t" r="r" b="b"/>
            <a:pathLst>
              <a:path w="4608195" h="2888615">
                <a:moveTo>
                  <a:pt x="0" y="2888363"/>
                </a:moveTo>
                <a:lnTo>
                  <a:pt x="4608004" y="2888363"/>
                </a:lnTo>
                <a:lnTo>
                  <a:pt x="4608004" y="0"/>
                </a:lnTo>
                <a:lnTo>
                  <a:pt x="0" y="0"/>
                </a:lnTo>
                <a:lnTo>
                  <a:pt x="0" y="2888363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9250"/>
            <a:ext cx="4608195" cy="518795"/>
          </a:xfrm>
          <a:custGeom>
            <a:avLst/>
            <a:gdLst/>
            <a:ahLst/>
            <a:cxnLst/>
            <a:rect l="l" t="t" r="r" b="b"/>
            <a:pathLst>
              <a:path w="4608195" h="518795">
                <a:moveTo>
                  <a:pt x="0" y="0"/>
                </a:moveTo>
                <a:lnTo>
                  <a:pt x="4608055" y="0"/>
                </a:lnTo>
                <a:lnTo>
                  <a:pt x="4608055" y="518386"/>
                </a:lnTo>
                <a:lnTo>
                  <a:pt x="0" y="518386"/>
                </a:lnTo>
                <a:lnTo>
                  <a:pt x="0" y="0"/>
                </a:lnTo>
                <a:close/>
              </a:path>
            </a:pathLst>
          </a:custGeom>
          <a:solidFill>
            <a:srgbClr val="668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9788" y="112517"/>
            <a:ext cx="664897" cy="359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5835" y="580166"/>
            <a:ext cx="3478428" cy="4559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2851" y="883727"/>
            <a:ext cx="3884396" cy="2371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16481" y="3363340"/>
            <a:ext cx="95313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4950D-937B-4A31-B6C8-489931F7B879}" type="datetime1">
              <a:rPr lang="en-US" smtClean="0"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t>‹#›</a:t>
            </a:fld>
            <a:r>
              <a:rPr spc="70" dirty="0"/>
              <a:t>/31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209550" y="1501775"/>
            <a:ext cx="4572000" cy="678680"/>
          </a:xfrm>
          <a:prstGeom prst="rect">
            <a:avLst/>
          </a:prstGeom>
        </p:spPr>
        <p:txBody>
          <a:bodyPr vert="horz" wrap="square" lIns="0" tIns="245396" rIns="0" bIns="0" rtlCol="0">
            <a:spAutoFit/>
          </a:bodyPr>
          <a:lstStyle/>
          <a:p>
            <a:pPr marL="494030" algn="ctr">
              <a:lnSpc>
                <a:spcPct val="100000"/>
              </a:lnSpc>
            </a:pPr>
            <a:r>
              <a:rPr i="0" spc="100" dirty="0" err="1">
                <a:latin typeface="+mj-lt"/>
              </a:rPr>
              <a:t>Лекция</a:t>
            </a:r>
            <a:r>
              <a:rPr i="0" spc="100" dirty="0">
                <a:latin typeface="+mj-lt"/>
              </a:rPr>
              <a:t> </a:t>
            </a:r>
            <a:r>
              <a:rPr lang="en-US" i="0" spc="114" dirty="0" smtClean="0">
                <a:latin typeface="+mj-lt"/>
              </a:rPr>
              <a:t>9</a:t>
            </a:r>
            <a:r>
              <a:rPr i="0" spc="114" dirty="0" smtClean="0">
                <a:latin typeface="+mj-lt"/>
              </a:rPr>
              <a:t>. </a:t>
            </a:r>
            <a:r>
              <a:rPr lang="ru-RU" i="0" spc="114" dirty="0" smtClean="0">
                <a:latin typeface="+mj-lt"/>
              </a:rPr>
              <a:t/>
            </a:r>
            <a:br>
              <a:rPr lang="ru-RU" i="0" spc="114" dirty="0" smtClean="0">
                <a:latin typeface="+mj-lt"/>
              </a:rPr>
            </a:br>
            <a:r>
              <a:rPr lang="ru-RU" i="0" spc="114" dirty="0" smtClean="0">
                <a:latin typeface="+mj-lt"/>
              </a:rPr>
              <a:t>Шаблоны</a:t>
            </a:r>
            <a:endParaRPr i="0" spc="310" dirty="0">
              <a:latin typeface="+mj-l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</a:t>
            </a:fld>
            <a:r>
              <a:rPr spc="70" smtClean="0"/>
              <a:t>/</a:t>
            </a:r>
            <a:r>
              <a:rPr lang="en-US" spc="70" smtClean="0"/>
              <a:t>9</a:t>
            </a:r>
            <a:endParaRPr spc="7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 flipV="1">
            <a:off x="-3115142" y="-3846555"/>
            <a:ext cx="10210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9053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2</a:t>
            </a:fld>
            <a:r>
              <a:rPr spc="70" dirty="0" smtClean="0"/>
              <a:t>/</a:t>
            </a:r>
            <a:r>
              <a:rPr lang="en-US" spc="70" dirty="0" smtClean="0"/>
              <a:t>9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Проблема «одинаковых классов»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2"/>
          <p:cNvSpPr txBox="1"/>
          <p:nvPr/>
        </p:nvSpPr>
        <p:spPr>
          <a:xfrm>
            <a:off x="1247189" y="143003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Шаблоны</a:t>
            </a:r>
            <a:endParaRPr sz="1050" dirty="0">
              <a:latin typeface="Tahoma"/>
              <a:cs typeface="Tahoma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842" y="968375"/>
            <a:ext cx="3320149" cy="221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58446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33850" y="3254375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3</a:t>
            </a:fld>
            <a:r>
              <a:rPr spc="70" dirty="0" smtClean="0"/>
              <a:t>/</a:t>
            </a:r>
            <a:r>
              <a:rPr lang="en-US" spc="70" dirty="0" smtClean="0"/>
              <a:t>9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Решение в стиле Си (макросы)</a:t>
            </a:r>
            <a:endParaRPr lang="ru-RU" b="0" i="0" kern="0" spc="-20" dirty="0">
              <a:latin typeface="+mj-lt"/>
              <a:cs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968" y="903796"/>
            <a:ext cx="3742982" cy="2405422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>
          <a:xfrm>
            <a:off x="1247189" y="143003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Шаблоны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057940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33850" y="3254375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4</a:t>
            </a:fld>
            <a:r>
              <a:rPr spc="70" dirty="0" smtClean="0"/>
              <a:t>/</a:t>
            </a:r>
            <a:r>
              <a:rPr lang="en-US" spc="70" dirty="0" smtClean="0"/>
              <a:t>9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Решение в стиле С++ (шаблоны классов)</a:t>
            </a:r>
            <a:endParaRPr lang="ru-RU" b="0" i="0" kern="0" spc="-20" dirty="0">
              <a:latin typeface="+mj-lt"/>
              <a:cs typeface="Calibri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066" y="880124"/>
            <a:ext cx="3505200" cy="2377677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>
          <a:xfrm>
            <a:off x="1247189" y="143003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Шаблоны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0931134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33850" y="3254375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5</a:t>
            </a:fld>
            <a:r>
              <a:rPr spc="70" dirty="0" smtClean="0"/>
              <a:t>/</a:t>
            </a:r>
            <a:r>
              <a:rPr lang="en-US" spc="70" dirty="0" smtClean="0"/>
              <a:t>9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Шаблоны классов с несколькими параметрами</a:t>
            </a:r>
            <a:endParaRPr lang="ru-RU" b="0" i="0" kern="0" spc="-20" dirty="0">
              <a:latin typeface="+mj-lt"/>
              <a:cs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885770"/>
            <a:ext cx="3657600" cy="2337883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>
          <a:xfrm>
            <a:off x="1247189" y="143003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Шаблоны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68981893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33850" y="3254375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6</a:t>
            </a:fld>
            <a:r>
              <a:rPr spc="70" dirty="0" smtClean="0"/>
              <a:t>/</a:t>
            </a:r>
            <a:r>
              <a:rPr lang="en-US" spc="70" dirty="0" smtClean="0"/>
              <a:t>9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Шаблоны функций</a:t>
            </a:r>
            <a:endParaRPr lang="ru-RU" b="0" i="0" kern="0" spc="-20" dirty="0">
              <a:latin typeface="+mj-lt"/>
              <a:cs typeface="Calibri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828" y="913826"/>
            <a:ext cx="3683259" cy="2313561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>
          <a:xfrm>
            <a:off x="1247189" y="143003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Шаблоны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8652466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33850" y="3254375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7</a:t>
            </a:fld>
            <a:r>
              <a:rPr spc="70" dirty="0" smtClean="0"/>
              <a:t>/</a:t>
            </a:r>
            <a:r>
              <a:rPr lang="en-US" spc="70" dirty="0" smtClean="0"/>
              <a:t>9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Шаблоны функций</a:t>
            </a:r>
            <a:endParaRPr lang="ru-RU" b="0" i="0" kern="0" spc="-20" dirty="0">
              <a:latin typeface="+mj-lt"/>
              <a:cs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71" y="931249"/>
            <a:ext cx="3961561" cy="2246926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>
          <a:xfrm>
            <a:off x="1247189" y="143003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Шаблоны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0291371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33850" y="3254375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8</a:t>
            </a:fld>
            <a:r>
              <a:rPr spc="70" dirty="0" smtClean="0"/>
              <a:t>/</a:t>
            </a:r>
            <a:r>
              <a:rPr lang="en-US" spc="70" dirty="0" smtClean="0"/>
              <a:t>9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65184" y="639605"/>
            <a:ext cx="42734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Вывод аргументов</a:t>
            </a:r>
            <a:endParaRPr lang="ru-RU" b="0" i="0" kern="0" spc="-20" dirty="0">
              <a:latin typeface="+mj-lt"/>
              <a:cs typeface="Calibri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899" y="855049"/>
            <a:ext cx="3944035" cy="2361725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>
          <a:xfrm>
            <a:off x="1247189" y="143003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Шаблоны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5303289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0050" y="1425575"/>
            <a:ext cx="3478428" cy="463236"/>
          </a:xfrm>
          <a:prstGeom prst="rect">
            <a:avLst/>
          </a:prstGeom>
        </p:spPr>
        <p:txBody>
          <a:bodyPr vert="horz" wrap="square" lIns="0" tIns="245396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dirty="0" smtClean="0">
                <a:latin typeface="+mj-lt"/>
              </a:rPr>
              <a:t>Конец лекции</a:t>
            </a:r>
            <a:endParaRPr i="0" dirty="0">
              <a:latin typeface="+mj-l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9</a:t>
            </a:fld>
            <a:r>
              <a:rPr spc="70" dirty="0" smtClean="0"/>
              <a:t>/</a:t>
            </a:r>
            <a:r>
              <a:rPr lang="en-US" spc="70" dirty="0" smtClean="0"/>
              <a:t>9</a:t>
            </a:r>
            <a:endParaRPr spc="70" dirty="0"/>
          </a:p>
        </p:txBody>
      </p:sp>
      <p:sp>
        <p:nvSpPr>
          <p:cNvPr id="8" name="object 2"/>
          <p:cNvSpPr txBox="1"/>
          <p:nvPr/>
        </p:nvSpPr>
        <p:spPr>
          <a:xfrm>
            <a:off x="1247189" y="143003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Шаблоны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599762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8C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7229</TotalTime>
  <Words>87</Words>
  <Application>Microsoft Office PowerPoint</Application>
  <PresentationFormat>Произвольный</PresentationFormat>
  <Paragraphs>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Book Antiqua</vt:lpstr>
      <vt:lpstr>Calibri</vt:lpstr>
      <vt:lpstr>Tahoma</vt:lpstr>
      <vt:lpstr>Times New Roman</vt:lpstr>
      <vt:lpstr>Office Theme</vt:lpstr>
      <vt:lpstr>Лекция 9.  Шаблоны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Конец лекции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Языки C и C++</dc:title>
  <dc:creator>Александр Смаль</dc:creator>
  <cp:lastModifiedBy>dev</cp:lastModifiedBy>
  <cp:revision>259</cp:revision>
  <dcterms:created xsi:type="dcterms:W3CDTF">2017-02-10T05:24:59Z</dcterms:created>
  <dcterms:modified xsi:type="dcterms:W3CDTF">2017-05-26T08:05:10Z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2016-09-15T00:00:00Z</vt:filetime>
  </property>
  <property fmtid="{D5CDD505-2E9C-101B-9397-08002B2CF9AE}" pid="3" name="Creator">
    <vt:lpwstr>LaTeX with Beamer class version 3.24</vt:lpwstr>
  </property>
  <property fmtid="{D5CDD505-2E9C-101B-9397-08002B2CF9AE}" pid="4" name="LastSaved">
    <vt:filetime>2017-02-10T00:00:00Z</vt:filetime>
  </property>
</Properties>
</file>